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003"/>
    <a:srgbClr val="FF9900"/>
    <a:srgbClr val="BE4D4A"/>
    <a:srgbClr val="FF5050"/>
    <a:srgbClr val="974807"/>
    <a:srgbClr val="B85808"/>
    <a:srgbClr val="99031E"/>
    <a:srgbClr val="9F505E"/>
    <a:srgbClr val="FFFF00"/>
    <a:srgbClr val="871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936" y="354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角丸四角形 36"/>
          <p:cNvSpPr/>
          <p:nvPr/>
        </p:nvSpPr>
        <p:spPr>
          <a:xfrm>
            <a:off x="124359" y="115401"/>
            <a:ext cx="2459184" cy="7315913"/>
          </a:xfrm>
          <a:prstGeom prst="roundRect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52400">
            <a:solidFill>
              <a:srgbClr val="99031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角丸四角形 37"/>
          <p:cNvSpPr/>
          <p:nvPr/>
        </p:nvSpPr>
        <p:spPr>
          <a:xfrm>
            <a:off x="285750" y="294141"/>
            <a:ext cx="10115550" cy="6982959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rgbClr val="99031E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角丸四角形 35"/>
          <p:cNvSpPr/>
          <p:nvPr/>
        </p:nvSpPr>
        <p:spPr>
          <a:xfrm>
            <a:off x="285750" y="282424"/>
            <a:ext cx="10115550" cy="2751867"/>
          </a:xfrm>
          <a:prstGeom prst="roundRect">
            <a:avLst>
              <a:gd name="adj" fmla="val 0"/>
            </a:avLst>
          </a:prstGeom>
          <a:solidFill>
            <a:srgbClr val="99031E"/>
          </a:solidFill>
          <a:ln w="76200">
            <a:solidFill>
              <a:srgbClr val="99031E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38256" y="661370"/>
            <a:ext cx="7511508" cy="168724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-OTF 新丸ゴ Pro U" panose="020F0900000000000000" pitchFamily="34" charset="-128"/>
                <a:ea typeface="A-OTF 新丸ゴ Pro U" panose="020F0900000000000000" pitchFamily="34" charset="-128"/>
                <a:cs typeface="Arial" panose="020B0604020202020204" pitchFamily="34" charset="0"/>
              </a:rPr>
              <a:t>フランスパン</a:t>
            </a:r>
            <a:endParaRPr lang="en-US" altLang="ja-JP" sz="8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-OTF 新丸ゴ Pro U" panose="020F0900000000000000" pitchFamily="34" charset="-128"/>
              <a:ea typeface="A-OTF 新丸ゴ Pro U" panose="020F0900000000000000" pitchFamily="34" charset="-128"/>
              <a:cs typeface="Arial" panose="020B0604020202020204" pitchFamily="34" charset="0"/>
            </a:endParaRPr>
          </a:p>
          <a:p>
            <a:r>
              <a:rPr lang="ja-JP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-OTF 新丸ゴ Pro U" panose="020F0900000000000000" pitchFamily="34" charset="-128"/>
                <a:ea typeface="A-OTF 新丸ゴ Pro U" panose="020F0900000000000000" pitchFamily="34" charset="-128"/>
                <a:cs typeface="Arial" panose="020B0604020202020204" pitchFamily="34" charset="0"/>
              </a:rPr>
              <a:t>焼き立てです</a:t>
            </a:r>
            <a:endParaRPr lang="ja-JP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-OTF 新丸ゴ Pro U" panose="020F0900000000000000" pitchFamily="34" charset="-128"/>
              <a:ea typeface="A-OTF 新丸ゴ Pro U" panose="020F09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741605" y="1515573"/>
            <a:ext cx="595202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741604" y="2772873"/>
            <a:ext cx="595202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169">
            <a:off x="946095" y="2749343"/>
            <a:ext cx="7653652" cy="46594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562" y="513719"/>
            <a:ext cx="3333850" cy="2187281"/>
          </a:xfrm>
          <a:prstGeom prst="rect">
            <a:avLst/>
          </a:prstGeom>
        </p:spPr>
      </p:pic>
      <p:sp>
        <p:nvSpPr>
          <p:cNvPr id="27" name="円/楕円 26"/>
          <p:cNvSpPr/>
          <p:nvPr/>
        </p:nvSpPr>
        <p:spPr>
          <a:xfrm>
            <a:off x="706538" y="3318791"/>
            <a:ext cx="1446112" cy="1446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8488993" y="5016520"/>
            <a:ext cx="1864979" cy="186497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7944837" y="4082383"/>
            <a:ext cx="1020025" cy="10200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A-OTF 新丸ゴ Pro U</vt:lpstr>
      <vt:lpstr>ＭＳ Ｐゴシック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35</cp:revision>
  <dcterms:created xsi:type="dcterms:W3CDTF">2015-01-14T08:48:15Z</dcterms:created>
  <dcterms:modified xsi:type="dcterms:W3CDTF">2015-09-24T00:36:43Z</dcterms:modified>
</cp:coreProperties>
</file>